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0C0E3D5-DAC3-4C40-A5EE-770FBDCFDE09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2D5694-9452-405A-9D31-2EA05DD6FD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 scramble	 Chapter 15:Developing fraction concepts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Joanna </a:t>
            </a:r>
            <a:r>
              <a:rPr lang="en-US" dirty="0" err="1" smtClean="0"/>
              <a:t>Coslett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2743200"/>
            <a:ext cx="464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/>
              <a:t>esurmea</a:t>
            </a:r>
            <a:endParaRPr lang="en-US" sz="6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590800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MEASURE</a:t>
            </a:r>
            <a:endParaRPr lang="en-US" sz="6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819400"/>
            <a:ext cx="571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gniarpnoit</a:t>
            </a:r>
            <a:endParaRPr lang="en-US" sz="6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09800" y="266700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PARTIONING</a:t>
            </a:r>
            <a:endParaRPr lang="en-US" sz="5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29718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/>
              <a:t>noisvidi</a:t>
            </a:r>
            <a:endParaRPr lang="en-US" sz="6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312420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DIVISION</a:t>
            </a:r>
            <a:endParaRPr lang="en-US" sz="5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2895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 smtClean="0"/>
              <a:t>iotar</a:t>
            </a:r>
            <a:endParaRPr lang="en-US" sz="6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971800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RATIO</a:t>
            </a:r>
            <a:endParaRPr lang="en-US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4600" y="2819400"/>
            <a:ext cx="46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rotoprea</a:t>
            </a:r>
            <a:endParaRPr lang="en-US" sz="6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0" y="29718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OPERATOR</a:t>
            </a:r>
            <a:endParaRPr lang="en-US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21336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err="1" smtClean="0"/>
              <a:t>stnoirfac</a:t>
            </a:r>
            <a:endParaRPr lang="en-US" sz="9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743200"/>
            <a:ext cx="457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/>
              <a:t>e</a:t>
            </a:r>
            <a:r>
              <a:rPr lang="en-US" sz="6000" dirty="0" err="1" smtClean="0"/>
              <a:t>ts</a:t>
            </a:r>
            <a:r>
              <a:rPr lang="en-US" sz="6000" dirty="0" smtClean="0"/>
              <a:t> </a:t>
            </a:r>
            <a:r>
              <a:rPr lang="en-US" sz="6000" dirty="0" err="1" smtClean="0"/>
              <a:t>elsmod</a:t>
            </a:r>
            <a:endParaRPr lang="en-US" sz="6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28956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SET MODELS</a:t>
            </a:r>
            <a:endParaRPr lang="en-US" sz="5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743200"/>
            <a:ext cx="548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/>
              <a:t>g</a:t>
            </a:r>
            <a:r>
              <a:rPr lang="en-US" sz="6000" dirty="0" err="1" smtClean="0"/>
              <a:t>nhtel</a:t>
            </a:r>
            <a:r>
              <a:rPr lang="en-US" sz="6000" dirty="0" smtClean="0"/>
              <a:t> </a:t>
            </a:r>
            <a:r>
              <a:rPr lang="en-US" sz="6000" dirty="0" err="1" smtClean="0"/>
              <a:t>elsmod</a:t>
            </a:r>
            <a:endParaRPr lang="en-US" sz="6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2819400"/>
            <a:ext cx="48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LENGTH MODELS</a:t>
            </a:r>
            <a:endParaRPr lang="en-US" sz="5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2438400"/>
            <a:ext cx="510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err="1"/>
              <a:t>e</a:t>
            </a:r>
            <a:r>
              <a:rPr lang="en-US" sz="6600" dirty="0" err="1" smtClean="0"/>
              <a:t>raa</a:t>
            </a:r>
            <a:r>
              <a:rPr lang="en-US" sz="6600" dirty="0" smtClean="0"/>
              <a:t> </a:t>
            </a:r>
            <a:r>
              <a:rPr lang="en-US" sz="6600" dirty="0" err="1" smtClean="0"/>
              <a:t>elsmod</a:t>
            </a:r>
            <a:endParaRPr lang="en-US" sz="6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133600"/>
            <a:ext cx="563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AREA MODELS</a:t>
            </a:r>
            <a:endParaRPr lang="en-US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25908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FRACTIONS</a:t>
            </a:r>
            <a:endParaRPr lang="en-US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590800"/>
            <a:ext cx="609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/>
              <a:t>c</a:t>
            </a:r>
            <a:r>
              <a:rPr lang="en-US" sz="5400" dirty="0" err="1" smtClean="0"/>
              <a:t>iontraf</a:t>
            </a:r>
            <a:r>
              <a:rPr lang="en-US" sz="5400" dirty="0" smtClean="0"/>
              <a:t> </a:t>
            </a:r>
            <a:r>
              <a:rPr lang="en-US" sz="5400" dirty="0" err="1" smtClean="0"/>
              <a:t>elaaungg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2590800"/>
            <a:ext cx="5715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FRACTION LANGUAGE</a:t>
            </a:r>
            <a:endParaRPr lang="en-US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819400"/>
            <a:ext cx="624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/>
              <a:t>c</a:t>
            </a:r>
            <a:r>
              <a:rPr lang="en-US" sz="6000" dirty="0" err="1" smtClean="0"/>
              <a:t>iontraf</a:t>
            </a:r>
            <a:r>
              <a:rPr lang="en-US" sz="6000" dirty="0" smtClean="0"/>
              <a:t> </a:t>
            </a:r>
            <a:r>
              <a:rPr lang="en-US" sz="6000" dirty="0" err="1" smtClean="0"/>
              <a:t>tonnatio</a:t>
            </a:r>
            <a:endParaRPr lang="en-US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25146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FRACTION NOTATION</a:t>
            </a:r>
            <a:endParaRPr lang="en-US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2590800"/>
            <a:ext cx="548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/>
              <a:t>r</a:t>
            </a:r>
            <a:r>
              <a:rPr lang="en-US" sz="6000" dirty="0" err="1" smtClean="0"/>
              <a:t>tpa-elhwo</a:t>
            </a:r>
            <a:endParaRPr lang="en-US" sz="6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00200" y="2209800"/>
            <a:ext cx="586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PART-WHOLE</a:t>
            </a:r>
            <a:endParaRPr lang="en-US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123</TotalTime>
  <Words>38</Words>
  <Application>Microsoft Office PowerPoint</Application>
  <PresentationFormat>On-screen Show (4:3)</PresentationFormat>
  <Paragraphs>26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Word scramble  Chapter 15:Developing fraction concepts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scramble </dc:title>
  <dc:creator>Joanna</dc:creator>
  <cp:lastModifiedBy>Joanna</cp:lastModifiedBy>
  <cp:revision>17</cp:revision>
  <dcterms:created xsi:type="dcterms:W3CDTF">2012-02-16T01:41:53Z</dcterms:created>
  <dcterms:modified xsi:type="dcterms:W3CDTF">2012-02-16T03:45:38Z</dcterms:modified>
</cp:coreProperties>
</file>